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6" r:id="rId4"/>
    <p:sldId id="257" r:id="rId5"/>
    <p:sldId id="260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583352-2BC1-4955-B775-3C8AEC650A7B}" v="3" dt="2020-01-31T17:53:24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F43E-C24C-41A4-9293-E2D8C2D29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B28F4-7A0B-4EB0-B3FD-FA653A67F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F9AE5-6272-4884-A303-956F90F64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8E39-1075-41F4-BE0D-7A53D3F5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E400-A78F-4DF4-A4C9-8EA3D0FC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528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EB468-6A1F-42DD-B80A-82D1DA83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89E9E-621D-47FC-8C07-348C1B30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68C3B-FFB1-43B5-893B-FFC765E9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F2735-55F9-41B3-9E34-3796CD1C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30D26-8C55-4D98-BFD4-D46CE5CA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185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31329-4674-476A-8BB7-45A886BF3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32A21-A8EC-4789-B832-F5BE43100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B5251-4BC9-4767-9DB2-900BED5FD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DB865-4409-4A8C-9919-BBA6C9AD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A218A-DF80-45DA-A08F-1A82974E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934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448D-4986-48F1-840F-0DBF6FB3E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1C6EC-6213-40AA-8A28-B5B33E64B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FA32B-17A1-4916-94A9-55729E4E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9E83E-7060-4041-841A-799C66D8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5098-A257-4FB3-B343-38EA971D3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1637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FDC6B-142B-47D8-9C62-4919C098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76405-0BC5-4D9E-98E4-76A53A42A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5C50B-D45E-4420-88EE-B0DDE83E5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876CB-C401-4099-81D8-2E0FC84F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B2262-1F6C-46DC-ADDD-ACD753CD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636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4733-5812-4605-9620-703A07A5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A3BBF-7BF2-4DFC-A070-9CC91B862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5CD20-BD7E-499C-9683-6550A5D68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34AB9-0A7B-43B2-A3E2-12B5FAE8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061BD-14F4-454B-92E4-4ECFFEF45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D39DE-B88A-4BE4-9F1A-E66C5BF1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03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5A3E-A964-4D1C-8848-B1121ACD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7C249-A0BC-4C66-83A0-34276631E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B66D1-5F3F-4511-8B3E-53CACD51F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58564-48C3-4829-B37B-102893326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58AD4-DF90-4011-99FC-CFD983F67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6CDE1-FCA9-43C1-8DC9-6A04CF190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A5D3E-95D9-42A3-BA5A-247D89FF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71838-BA69-4D30-B1C2-AD7DCD87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3921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6A593-EC19-4D8D-90DF-F4146569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1C07D-0CC6-4C30-991C-233842F6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ED6E7-39B1-4C4B-8943-80CA3AB2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3D30C-6631-41AF-A5BD-57F8B6F8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948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2DAE9C-E6E9-4966-9C9E-54D35251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F2E4E-7343-4895-883E-500C0E8B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B232-DF63-44E8-BD80-A4D3762DC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675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257B-92D0-4949-92C2-AA00E7813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BFDC4-C28B-47CB-BD44-BF517D3B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3D407-A428-4532-80EF-8026DA682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540A1-BA7F-4256-8822-7355D7CB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04C5A-4572-45B3-AD6D-C951C8FEE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3D811-0A7A-4FB7-A084-A6CC9E3AF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4810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4C5B-035C-4B9F-B684-AD67F951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B1D977-7056-4F54-8395-58A8D37F5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DBF58-2DE4-4706-8C64-BE853B7D6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09AD2-0CFE-4C0D-A909-192C4E63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B0ABE-5D8E-48F8-B47A-C736D074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62029-5C44-407B-BF4A-88C4A34B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732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E74C4-D380-41F9-8D56-F3C268C1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EF4EE-B90E-4413-8EA6-115DC4A1F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08300-3FBD-4F5F-88E8-48A166AD5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C68A4-03E6-4174-B178-191B2A79BBE3}" type="datetimeFigureOut">
              <a:rPr lang="en-NL" smtClean="0"/>
              <a:t>31/01/2020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C3FE3-3CFF-48EE-ABD8-9752D9D43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77F2A-836A-41C8-8FDF-E6ED0AE08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E1A5F-3FF0-4AC9-9BC7-FD7B11B8266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053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B738-3798-4536-A579-B59BE00B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Folder Maker And Organizer Tool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26F3A-584A-4286-90E0-205E1DE55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tool is designed with the thought of making your life easier while starting up new projects and keeping them nice and neat with a button press.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56072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53B6-5A2B-460D-9FFD-A88AF291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Folder Maker And Organizer Tool </a:t>
            </a:r>
            <a:br>
              <a:rPr lang="en-GB" dirty="0"/>
            </a:br>
            <a:r>
              <a:rPr lang="en-GB" dirty="0"/>
              <a:t>				</a:t>
            </a:r>
            <a:r>
              <a:rPr lang="en-GB" b="1" dirty="0"/>
              <a:t>Features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9D4BB-1667-47C5-8658-3D40F23EB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Makes all dev, art and other(extra needed) folders </a:t>
            </a:r>
          </a:p>
          <a:p>
            <a:endParaRPr lang="en-GB" dirty="0"/>
          </a:p>
          <a:p>
            <a:r>
              <a:rPr lang="en-GB" dirty="0"/>
              <a:t>Organizes your whole project for just dev, art or other things with one button press or just organize one specific file type with one button press </a:t>
            </a:r>
          </a:p>
          <a:p>
            <a:endParaRPr lang="en-GB" dirty="0"/>
          </a:p>
          <a:p>
            <a:r>
              <a:rPr lang="en-GB" dirty="0"/>
              <a:t>Saves / Refreshes all your assets </a:t>
            </a:r>
          </a:p>
          <a:p>
            <a:endParaRPr lang="en-GB" dirty="0"/>
          </a:p>
          <a:p>
            <a:r>
              <a:rPr lang="en-GB" dirty="0"/>
              <a:t>(this will not save your scene view) </a:t>
            </a:r>
          </a:p>
        </p:txBody>
      </p:sp>
    </p:spTree>
    <p:extLst>
      <p:ext uri="{BB962C8B-B14F-4D97-AF65-F5344CB8AC3E}">
        <p14:creationId xmlns:p14="http://schemas.microsoft.com/office/powerpoint/2010/main" val="346190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BF264B-D996-4BD0-A77D-53FE5243E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9132"/>
            <a:ext cx="9144000" cy="1655762"/>
          </a:xfrm>
        </p:spPr>
        <p:txBody>
          <a:bodyPr/>
          <a:lstStyle/>
          <a:p>
            <a:r>
              <a:rPr lang="en-GB" dirty="0"/>
              <a:t>How to start using the Folder Maker And Organizer Tool in unity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44A3E-36DB-48C4-B36B-945905231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12" y="858253"/>
            <a:ext cx="10137571" cy="57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6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lderMakerAndOrganizer">
            <a:hlinkClick r:id="" action="ppaction://media"/>
            <a:extLst>
              <a:ext uri="{FF2B5EF4-FFF2-40B4-BE49-F238E27FC236}">
                <a16:creationId xmlns:a16="http://schemas.microsoft.com/office/drawing/2014/main" id="{AA720953-95AA-40BC-A28A-3721174D9B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177" y="649706"/>
            <a:ext cx="11375645" cy="601578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6CEA4-8869-4C2E-9835-3CD2D7705F14}"/>
              </a:ext>
            </a:extLst>
          </p:cNvPr>
          <p:cNvSpPr txBox="1"/>
          <p:nvPr/>
        </p:nvSpPr>
        <p:spPr>
          <a:xfrm>
            <a:off x="2462463" y="192505"/>
            <a:ext cx="765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	How The Folder Maker And Organizer Tool Works 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884CA-D351-4A2A-84AD-183331A7BCA5}"/>
              </a:ext>
            </a:extLst>
          </p:cNvPr>
          <p:cNvSpPr txBox="1"/>
          <p:nvPr/>
        </p:nvSpPr>
        <p:spPr>
          <a:xfrm>
            <a:off x="8758989" y="5678905"/>
            <a:ext cx="3024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*Video Contains music*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122078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99D2-A8A1-4F40-B3E0-3111B35A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Known Issues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73F47-E02F-45D6-971D-36DAB4D4E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make a folder that's already there it will make an extra one.</a:t>
            </a:r>
          </a:p>
          <a:p>
            <a:r>
              <a:rPr lang="en-GB" dirty="0"/>
              <a:t>Every time you click an organize button it will organize all the .</a:t>
            </a:r>
            <a:r>
              <a:rPr lang="en-GB" dirty="0" err="1"/>
              <a:t>insertFileExtentions</a:t>
            </a:r>
            <a:r>
              <a:rPr lang="en-GB" dirty="0"/>
              <a:t> you are trying to organize ( this costs performance issues ).</a:t>
            </a:r>
          </a:p>
          <a:p>
            <a:endParaRPr lang="en-GB" dirty="0"/>
          </a:p>
          <a:p>
            <a:r>
              <a:rPr lang="en-GB" b="1" dirty="0"/>
              <a:t>- Fix is on its way - 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855671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175</Words>
  <Application>Microsoft Office PowerPoint</Application>
  <PresentationFormat>Widescreen</PresentationFormat>
  <Paragraphs>18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 Folder Maker And Organizer Tool</vt:lpstr>
      <vt:lpstr> Folder Maker And Organizer Tool      Features</vt:lpstr>
      <vt:lpstr>PowerPoint Presentation</vt:lpstr>
      <vt:lpstr>PowerPoint Presentation</vt:lpstr>
      <vt:lpstr>Known Issues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Folder Maker And Organizer Tool</dc:title>
  <dc:creator>rico van der velde</dc:creator>
  <cp:lastModifiedBy>rico van der velde</cp:lastModifiedBy>
  <cp:revision>3</cp:revision>
  <dcterms:created xsi:type="dcterms:W3CDTF">2020-01-31T17:33:11Z</dcterms:created>
  <dcterms:modified xsi:type="dcterms:W3CDTF">2020-01-31T17:54:38Z</dcterms:modified>
</cp:coreProperties>
</file>